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Sel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551388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1 731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1 702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1 702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808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8046201-33B9-0CB9-387C-181FBF4E23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457585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552728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01F6303D-EDFF-523E-8866-0B337F2A16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F3B816A-6968-2B83-7CF3-CBC6D8CB8A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929135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1 731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7E3EEFD2-BC7B-17CB-BA87-8D968A9BA55E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090545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1 731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1 731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1 731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597646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1 731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94B7E27-D3DA-5EA5-0171-7B385E4BD9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801925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1 731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18F716E-1286-3002-FE1D-786FE746D0F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F184DD3-8475-A740-F2BF-A3027CFD4A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FF728D8-4B30-98F8-3C36-5A2337DA6AB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27CEDEF-BFC4-0E24-BD3F-00A1B42997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538089A-A63A-C2F6-D57F-E9692129709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1CF882B-18EA-AB79-EAF2-8AF13570B8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A49D633-CE23-3B5A-776B-924696C0292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51990FC-3C51-0185-3829-3C949474D7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2246419-8824-3EEB-CA74-B59AE9B1408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759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2024-01-22T14:41:23Z</dcterms:modified>
</cp:coreProperties>
</file>