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Vågå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327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E9CAD9-F6DF-A53C-ECC5-1CECD17CFA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76062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0246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092D644-C508-5895-7922-9AF6097A28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0AE938-D2F8-4FCF-0984-EA47BADA2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0418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CD74863-B2D4-4E7B-5ABB-1C429E29022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7304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5236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121D62-A8D0-CB23-0F3E-DC68E301E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3420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FD0802-7572-60D4-B2CE-FFC8892BD5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B1D707-2821-74F3-66AA-25AD605CC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F95275-4027-A357-829A-DFF7A3D228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E20708-986C-AC08-EE61-D5647084F1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32C901-84AE-5B5D-2E60-E44AA5047B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D3FF00-D190-6790-D17B-F89F82816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181937-3B1E-A742-520B-8443A9B5A7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E713F2-239C-ED23-32BB-4632E4C5DC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10B06A0-CF3E-B7D1-464D-1143610B7E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2024-01-22T14:41:13Z</dcterms:modified>
</cp:coreProperties>
</file>