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Skjåk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0760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D3E860-1443-8BF4-26A7-2D34FA962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674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3131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CA48768-2953-CCAC-5481-C74D6752D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CAB062-6C0D-10A2-F38A-5457D732DF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6681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906273A-9C96-3B94-D608-F92435689FF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9008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0983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BFD349-EDE2-3E07-326D-242EC5D437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4339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06316FF-E7E6-CF09-F237-F5BD17B8B1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850062-2E2D-8DDD-E20F-DDDEE516F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14675F-1E2F-5437-5F0E-4A2A8C9B73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A7BBDB-56C6-0F17-1012-7CB86E63FE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C78C33-F0F8-BB4B-FFF0-9E08F72F9E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E3EC39-04CD-579C-3F70-5870664AA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A4C6CB5-2C5E-1EE7-20AC-EB8ACFA9EB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3ADB91-044A-38B0-1D49-2EC32B888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7C6EDE-F3E1-B431-7CF4-0054BCEF85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2024-01-22T14:41:02Z</dcterms:modified>
</cp:coreProperties>
</file>