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0577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D54568-59B5-A04E-7491-883CD7111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3934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4340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8396C74-0ED1-9810-365B-8EF303E51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36C2B8-0EDF-27B3-47CA-8700EAC6A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4901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63CECAD-7AC7-E0A0-3E70-19B2345C557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938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490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16C63E-3DF1-B15E-9630-27FEBD652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0662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F2C476-D170-9CDA-CD67-4B105F941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708A86-2498-7468-8506-E8F6658BA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8497EC-BD7F-25FB-9ECF-9D08DEA135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B8CC96-C7A0-A5D5-7FEF-74FB783CA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A6B9DE-F9A1-F603-AD37-D432368AEA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89AF5D-2A97-07E9-437E-7544C9DD9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8158CC-E71A-B1FA-81F6-D5C6E41EA7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88F9F2-9DB6-F6E2-2C34-1BDE878FB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33B8F0-7AAA-FB96-0C5C-FAA70C469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2024-01-22T14:40:52Z</dcterms:modified>
</cp:coreProperties>
</file>