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Tynset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198528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F95D32C-B5F5-433B-7E99-F52B5EC24C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448067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256177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8205C23D-6235-F5AD-C85F-BB89A09256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8ADC942-5DE9-34A4-A561-25B80BA001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636228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13DB3454-6963-8E7D-260E-27A430C7BA3C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176086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559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028591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6A42842-7C22-4F3A-B85E-A3C20DE121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050764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621DAF8-3ECD-8BBA-58BD-70862A5D741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2AED84C-590F-102D-5AA0-901FD9294C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BC3C0A3-FDD4-6ADE-B776-FC1ACF613C3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62B85DB-7912-5CC2-0C48-A8F9F94B82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6069531-81E8-40C3-5687-EC02B1980C0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A7F3BBC-18C6-4A59-F908-C0B76E1932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88D6221-8BB4-C43B-0E29-F9C6CB8079F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4868CD4-7F59-5E67-1151-9A324452F1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3A9FD70-FA71-C202-A9DC-3AB9C1C24FC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750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2024-01-22T14:40:45Z</dcterms:modified>
</cp:coreProperties>
</file>