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Tolga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5819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F3F02B-FF67-CE4C-ACAF-EA2318FFD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676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1455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70E28D3-BDDD-876A-4DD3-09C653CE4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6C905D-DA72-AC41-D28B-F132F5823B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420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C0B4A47-7B6B-4454-FB35-6EBA0C5181C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838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5082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760A08-DFB7-D6E3-AF75-479CB8329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464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392C35-1519-6C2F-37FC-14D20136E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FCA307-CCD2-F0C3-354F-9EBEB6080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110FB1-9808-F4CE-53A5-7DF525784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2C928A-652F-A255-587C-D770BF1A4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638124-6A30-D3ED-FC1A-33DAD8402D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592688-0133-3230-179F-E7438B1FE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C36904-A517-8D9D-6A8C-4A67E1DE0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9C3B1F-6C17-276A-EFA2-24AD598549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91BCA8-E1AE-61A8-0896-C3AD2BF41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2024-01-22T14:40:35Z</dcterms:modified>
</cp:coreProperties>
</file>