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2763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9EBFE7-E677-DE91-03F2-9F4987875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7941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194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D445FC2-3A83-510D-7F1A-1F0BAA195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97100E-53C2-E21F-004B-5A9E38249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6793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135ABEB-881C-99C7-B845-11AB1DE6ED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46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2209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518C7C-DEC4-2CF4-E625-FA5BFA80F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2375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444563-AB99-7034-4CD7-EAC7031BC8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43BCFB-00AC-3143-510F-9941CAAEB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A37815-C8E3-3335-3C27-F4EACB6F9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645A47-5783-2399-DB27-84EE617F7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008654-EC80-373E-1225-75EB3E29F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F237F4-325D-5AAE-A169-1206230C9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C890B5-F2F7-53F2-3F11-D1C083B0C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0DDABC-FE8A-3066-5F87-47F72F88F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E371F2-63BC-29D3-E0F2-D4EA4930F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2024-01-22T14:40:27Z</dcterms:modified>
</cp:coreProperties>
</file>