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Åmot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3031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754B18-64D6-D8FF-B46B-4477C7156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0610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0642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9371560-5DA3-79D6-84BC-40255F9AC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D407A5-5DA7-AD4D-75CE-391E8B24E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3376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7C9AB29-BC75-AFE6-BACB-D6C24119D99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2561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9016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27B727-D7DB-CF69-7EBA-EBDA5C029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2069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AAC382-AA10-ECBF-2B75-289C523359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3E7791-955D-4768-2E10-58228BEFA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BD01B3-2042-4748-3FA1-7CCDC391CC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8E2C80-1A50-E05F-DAC2-74E508D13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049760-8420-CD76-145F-D32107089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624C0D-AB5D-153B-F27A-B45B14086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16C5BD-9C76-A62F-A115-339C920058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F41452-0F90-91AC-0D6D-868FEF9DF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D76D53-1ABB-919B-6BA9-289006F46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2024-01-22T14:40:19Z</dcterms:modified>
</cp:coreProperties>
</file>