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Trysil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8718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98DE36-3C52-2026-BE8D-46AE5ECC69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0778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0959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BBB2A6B-6928-D200-3124-177EBAA87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E69F93-77CE-74EC-54E9-04F565BC5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8294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D6A164F-8BCD-8BD1-12B8-D55DC3FEC6F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8996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5417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F9F69B-A8C7-18D8-4E0A-27CA9D308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5637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1BF86E-3A9F-1139-308E-4702F7D9D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37E7F8-45DC-7D71-23A9-966B5FCFE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636684-5EC1-7BB8-7030-D3C910FA67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56DAE6-82CE-4719-FA30-F5037C6A0B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35E8EB-22AB-768B-A16F-7BB6CC807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BB7709-ACE5-EB1F-177C-5B719A31E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819494-C779-74F9-2FB6-DEE7C4A657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D554E4-D4E3-8C37-D4DF-D54FAB8BBE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4B0904-DEA3-E9BB-86B4-1249CDD572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2024-01-22T14:40:09Z</dcterms:modified>
</cp:coreProperties>
</file>