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Elverum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4991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5F7136-5C83-90FE-21F7-A572FC65D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4856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3177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F69E487-898F-D7E0-9B57-D4686C0FB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074A95-6557-27FB-4D53-8185F1A48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410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A61E440-8FDA-4AC4-2AF6-9863ABBEBB9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940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1579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AE18D9-4028-9F64-735E-81A559F27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2571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1 477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526D7F-7820-11E5-865A-76F91E5B9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740285-9BFC-1457-D9AD-06BAC2754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A30118-3452-9330-E2A2-8ABE89C8E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3F01BE-B00D-2403-0473-84613CE42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60EC48-8479-612B-85A7-5EC255C230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980FB4-F42C-8C72-B0A5-3F524742F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F0DB4D-8E37-DD4A-800A-848D17F87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406685-3CCD-FF8C-285F-523380B3B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A731B7-1F8C-2D01-F90A-334ECCA85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2024-01-22T14:40:02Z</dcterms:modified>
</cp:coreProperties>
</file>