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3588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EBD09A-D2D4-19FA-4FA4-025413FB69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6384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3654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CA1D91D7-1116-7D36-7AAA-5CB0FE278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FC0917-CEE8-1494-1C5A-CFE04F3D0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0893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0CBA093-E5DE-E8BF-8CB6-75629FB1A96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7350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7418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9F585E-FFBA-90ED-825A-C5535653F7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10436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48F202-0869-A721-56E8-51F0279F73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E5A912-5898-717B-A01B-07A1DDAE85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AE7AAC-2F6A-BE33-A0C7-96F20FB5BC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1184D72-0BB5-15A4-1E97-CC1D3DF4D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BDA1D0-AB5B-096B-EF68-92ADCA0D19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58ED70-601C-1F98-4668-AA7B7B11CC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3A3A04-CBD7-F82E-9858-A19E67AF5E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C598E4-ED95-3839-D055-C9A64C30C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5FAECF4-9054-10E1-1786-80F785BA1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2024-01-22T14:39:54Z</dcterms:modified>
</cp:coreProperties>
</file>