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5602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BB12DC-E780-6B12-7B13-055E10D5A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2873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0488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E1FD0D8-90E1-F1F6-BE28-CBC4BD853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003F1C-14EE-832F-E658-4822897D0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0251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7ACC01D-506E-A938-426C-947CC5A3235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3617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1571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E3D6C5-6172-6C9D-7B29-63C2BD345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67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9E6F5F-C549-A03E-15C4-BEBFC6B16F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57470B-530C-C4EA-D895-9B1213C27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BC591D-C9E0-3EE7-BFE9-659416FF92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511D54-5A30-41EC-5BD8-B7CF7ABA2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5F922D-214A-B1F1-1B38-F8F1890D8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BF52E5-08CF-1890-604D-66B3226BA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DE47EC-426D-A322-722C-9C0E6AE03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3143AB-B83F-1FB9-DC46-03F4B2AD0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78806C-270B-FF09-A635-DEC89D5D9B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2024-01-22T14:39:44Z</dcterms:modified>
</cp:coreProperties>
</file>