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Grue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802418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D6C57E8-8215-C52D-517A-0991A472B0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40406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601210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221FA99F-03D3-D336-7C69-40C22C69B8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C3A2C5D-C930-B267-42E2-4602AEBDC4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419534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1CE3D98B-14EC-C399-3A89-84030550061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23803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4 499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4 499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4 499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277023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55E6AC6-F376-FF26-DBFD-2E1B9F958F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26518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3 787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4948E7E-7901-B63D-9005-10480AEA7D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7BDCB54-68AE-C1D1-5395-EC7309F4A0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26929AD-8149-7159-392B-366B9479DC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35B2B2E-D35C-AA40-6A74-872EBBE5BF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3B3C0E6-44E3-38D6-4287-AC9AA3397C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68BDE3F-BC8F-8D9A-3045-72DDCD2FFC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90D7B54-8045-BFA5-6B2B-7F445577DA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81F1BDE-9D34-0752-C24A-5A966E4192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BE3121F-8B40-97C6-7D07-2C33A55E37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2024-01-22T14:39:34Z</dcterms:modified>
</cp:coreProperties>
</file>