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64" d="100"/>
          <a:sy n="164" d="100"/>
        </p:scale>
        <p:origin x="1602" y="14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1/22/2024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1/22/2024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Eidskog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96289081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8 391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6 703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6C19A3E9-48F2-244F-9580-F9763C16C4C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24296716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03176518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191A050F-C323-8FD8-0CCB-74815C51F9A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9762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841AD760-14B4-B763-3330-0CCD0DFC965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47023062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12/2023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10 461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31.12.2023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E24CD2DF-1A19-5299-5DDE-06231D4844DC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88305730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2019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16 694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10 461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10 461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08864768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9 470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F13C14AA-C482-5A95-3C7B-8EB3AB3B14D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71228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1725832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3 692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A6BB91E7-EF7A-DB46-1ACB-5FA4380D378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9055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C9351FE8-10B9-E75F-716E-AC39F683201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778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96FAE9BE-9FBF-7EE6-F028-96327C2C9AD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5106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79E5FA45-3697-9A33-B38B-01F2B5789B6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76327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B03F2E64-732A-9F0E-40A9-2C2B7EA3840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632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99299E3F-F934-CAA6-AFE0-79ED7C553AB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624F3C86-CF2C-8B07-429C-2F1A6BB2AB0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AC2F0CBB-F210-6BA6-1E30-078735A1EB0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5E466E13-8D7F-2EB9-CABB-21EC7DEBFA6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7788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758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569</cp:revision>
  <cp:lastPrinted>2017-07-27T06:02:26Z</cp:lastPrinted>
  <dcterms:created xsi:type="dcterms:W3CDTF">2012-04-19T09:19:28Z</dcterms:created>
  <dcterms:modified xsi:type="dcterms:W3CDTF">2024-01-22T14:39:26Z</dcterms:modified>
</cp:coreProperties>
</file>