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Nord-Odal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386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9099874-DEEA-1107-D480-8F20FEAA49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53833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774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298C5FEC-26CF-23C4-647A-445F88B80B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B7EFAF-88FF-4433-02DB-B692217D5A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61789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E0FC9493-51E6-CF35-5906-53A8DE5D179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611084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8097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E92B55-0E8A-037A-1AF0-ABCB4B28D9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243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3701F74-C150-B229-9156-CAC3DACE83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E87327E-F3A9-88A9-6149-87C5A7DCDE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406636-119B-9559-34C6-FA5B373711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D2A56A2-BD09-BB17-2CFD-0D3B720750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19FAF7-ED65-EA73-C1B3-83538C6E51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6176B8B-AD5D-45E0-B4D7-5C84FBE841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531FEFD-4955-E070-5259-2606454000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CBE1F3B-39E3-9062-C830-D13A8E6EDF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A61A134-052C-5D91-504F-42B6F69AE6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2024-01-22T14:39:17Z</dcterms:modified>
</cp:coreProperties>
</file>