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Stange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3801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A1DBAC-27F4-77ED-DAD8-83671FCFD4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16998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8633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5D2ADBD-EA1A-7DCA-02E7-1E5A090C9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9FB66A-5E15-48F4-2288-FE631013C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9595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A44FD64-20AF-A290-0CE2-CED9B22F041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18219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414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37C91BD-E844-0934-D78B-D2CA0B705D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5304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EFE226-6CA1-E4D5-3195-3D0840D459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41D7AF-9239-C79B-016F-846C4BE4E8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6907B74-A5B3-2FDD-79BA-507DF182D7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AFBA96-490B-F85B-5FE2-91C94E200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2D563C-FF7A-6D3E-1F22-CDF375BDAC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76DB13-373D-411E-BD1D-D535C6501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3ABD439-E481-8057-29E0-DB0B017C32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4BA0CA-DBF8-EEE1-3206-E8DFF7E5BA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7E155D-ECC1-2F3D-EDC3-39647F4B79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2024-01-22T14:39:10Z</dcterms:modified>
</cp:coreProperties>
</file>