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Ringsaker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49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41 247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14 769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14 403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50 345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415FA9-4D5F-5C86-9F6E-2379C29164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76335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3877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442A8A5-B33E-FD0E-8F5F-103B6138A6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6C33FD-1E4A-48FD-DEA2-76C3B17928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035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51 553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28BD5FD-001C-5863-F5A3-94703884E08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0268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33 565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56140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21 773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22 817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16B44B-F356-B5EE-AFEA-720FE434B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2680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27 098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8 104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16 351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1B7771D-00E0-15F6-66EC-58A74EFFA3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4DB60A-422B-E15D-3B07-327C70D3BB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0189A5-D205-EF3B-2A0A-BCA8C0E609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E040EE-86E0-CADE-4CB5-F398EC89A9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FBBFAB-6344-C910-062D-A4F96ADC4C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79E7A8-F8E4-062C-5A9C-9BA25506F7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C3D643-D6C6-F2CF-8FCB-DD1116B11B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CC4896-12E7-DA2B-B645-B8C7EB15C2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A41A6A5-8346-550A-739E-56755080C4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2024-01-22T14:39:01Z</dcterms:modified>
</cp:coreProperties>
</file>