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Gjøvik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196124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7 801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8 276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6 002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5 272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8 831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839204E-7941-9402-1127-F7EFBB68E8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621088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407037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74F0D5DF-87F6-F995-FE8B-F267BFE9DA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F6BF0A3-8886-4D9F-0081-F19EC2BD9B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976383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8 831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B55A4758-9DC8-6004-C294-EEDA0F148FC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77204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8 830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365698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63EE792-7FE3-88B4-D997-0797F05B1A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761151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6 003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6BDDA5A-6E95-B016-5281-3CBBE7C332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73FE4BD-6866-7D53-6EDC-928E76BEF9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A1C98AA-4F3D-0BBE-6F82-ABAFC2D7C9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F72E11E-C32E-5D8F-18C5-D505025F28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4C89337-6335-D6A5-8344-8849A60E40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F2E3F82-7AE4-1BB7-886A-9F780BC2F9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00A54DC-67E9-F0A9-5C05-2C3D51693E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70D5AD1-1CA5-8D14-7D04-CE97F70EBF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86A429B-508F-590F-725E-77403821EC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2024-01-22T14:38:52Z</dcterms:modified>
</cp:coreProperties>
</file>