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Lillehammer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68862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93A6C25-5020-B323-36C9-BE9E74E1BE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8042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26282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03F50AD-D296-146C-3AD7-268ABFAE9D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27011D0-E715-0940-40AB-58D526584C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49130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58333C7-2F0B-4B16-DDE9-E96C979E841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9535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56306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5CE06C2-0BFD-0BBF-8405-DD2295286E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9814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1EA89DC-F78B-782F-5C14-116EE0B514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5F7C9C5-3064-E45D-6987-14C48895E9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F4227FA-EF9D-A990-5078-5285338968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61F4816-911E-7BC1-36D4-24C573F7B8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6B0959-BC37-0AD6-A040-BD7BFA4095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ED9AC7C-2F02-3039-10F0-1697B1BC88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ED34C38-CBF2-B616-9327-DA8D266B3D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8573B1A-CADB-311D-835B-F310800DFE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265BBE8-A0BF-C0CB-BEC2-F1299124F2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2024-01-22T14:38:45Z</dcterms:modified>
</cp:coreProperties>
</file>