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Hamar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60533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B87ACF-9620-6D49-009F-7C852F3339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5430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3460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4A1DD0A-3643-127D-8608-A8EC7664D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44BBB6-F9A4-085B-DC36-08C83ACCD7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4693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E286D7F-6104-2C26-E4CD-F707428A72B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0650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7883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5CE80E-C521-EFDA-932A-C841AE0B07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9699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3 439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BD77BD4-E142-149A-6738-CD67DA3F42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32C7BE-FF70-901F-828B-FC469DD2C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05E1E8-2F6A-DE27-41C3-5C41CF1A10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F84A00-31B0-4A04-13DD-6660DB13D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60724E-D422-57AD-5440-41CC8F257D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29F634-9B15-6FCF-CD1A-972EF7089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D1F191-6FF7-21D2-1F2D-EE155C1029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7BD56C-C7B6-C56B-BB26-D01A707E43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3EA4D4C-330E-30F2-F9F9-D5A52C13B8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2024-01-22T14:38:37Z</dcterms:modified>
</cp:coreProperties>
</file>