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Kongsvinger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0877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52F90F-AB58-31B2-4D09-4C31BCEEA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39142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3361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BEEB88E-8A5E-125C-074F-7BFD4FB8E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CB9331-4721-A2E2-5EDA-EC8DCD78A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4809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DDBFC8F-8809-585B-24CB-15A3364648D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8628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2648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8D74D7-45BA-E452-79B7-4C65D3BB0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8439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B61B92-06C4-AACE-8C9C-8D77F8EE1E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3E374F-6C4A-9C2D-FA8F-03725264F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5C8A7D-64A7-3B0D-63FD-01DE04EBC2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47E185-98E5-458F-8BFB-B6EF20376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45EAD0-5CB3-7B4C-577B-A17A334350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B59A9D-C843-0E60-B705-DDDB72BC6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AB7248-777D-6D92-65AA-AD5916B4F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ABFFBA-D5FD-E0DC-95FD-9D58E6ADF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8ED1D1-58CA-4BA9-2655-42DC38E29A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2024-01-22T14:38:29Z</dcterms:modified>
</cp:coreProperties>
</file>