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Viken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44715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578 697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598 301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440 176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74 778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273 639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800 856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2EEA3B-FF55-E539-6578-2046DDBB3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4214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27493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00206FD-9159-E58F-FE86-6B19F3A5C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86FE4CB-10C9-A985-2715-143AB12C74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0137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801 825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21462D7-9C8B-130B-C81D-1F42FC382E9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5059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416 902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543 320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661 895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4803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345 977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54 966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400 871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3F289B-18FF-3A75-6484-A46C3B0CB5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7864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468 373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34 983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298 459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7DE0BD-2FD5-22F4-A000-0A74A9B82B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36B0B5-89B9-DF94-4BD3-8351621F9F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F88442E-1249-3C91-8E0A-FC55259E84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FAC567-B18D-4804-FEAF-3C4F0E8BCC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790FC69-643D-8D78-14B4-D29F1D470E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26A703-2C35-2587-FDA9-16278E2B9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1252FA-921F-6133-2884-0A12E73E22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322180A-53AC-D9B5-EBB8-F1F242AF53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8CD01B-4090-58C0-02CD-C21EDC0EF9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2024-01-22T11:19:03Z</dcterms:modified>
</cp:coreProperties>
</file>