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Lunner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686981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69ED243-6050-99A3-539C-B7EAAA9E1F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91802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595942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13CD0013-D287-3AF7-79F8-4E270E9594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B18F886-5BC5-0F31-6446-EAB1880CD2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470639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92C06B76-6E00-6A3C-AA6B-C4AA1A8000D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98061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923509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CE1F196-538D-25CF-AB53-9EB78DE13B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062037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1DD13D6-BBA0-BB2B-EC8B-13EA43DF7C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185E2E6-0891-7ED5-EA23-8CA8C3EC83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AAACFCF-814C-E3A0-29EE-E535F4D6E0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EC248EE-2A82-EB20-EDD0-EADD3DBC4E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58988DB-E911-F28D-3AED-0D862E7146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B3FAAD8-3EE6-8536-8BFB-4D844DD4F8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2679EA7-4478-BD5B-B251-DDBF8277D2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7DE87A4-016D-BA7B-4EBA-01F79957D1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EAEB04D-ED3F-E024-5CA8-45E4F42C8D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2024-01-22T14:38:21Z</dcterms:modified>
</cp:coreProperties>
</file>