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Jevnaker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49517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672D6A-3925-777A-037C-4AE10E914E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58868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92114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6D87D413-3391-7718-BB81-808F2A4F85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5869325-8033-1100-CDCE-A16022C5CA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32463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817DE6F-F4D6-5971-70B7-CEA601E6DAD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00605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29546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B5513CE-17DA-9086-1FC9-7D42C9859A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88670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2 105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6BAD3D8-BF41-1BEC-1B8D-FAAB67B2A8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AB5642-9680-0BFE-77A7-ACCF77EE98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6709AF4-EC90-5602-5102-22CD7119E0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F307DC3-4A5C-8EEA-F97E-04841F63D1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D88B175-AA16-5E17-4267-00ABE388B9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B67AEF-8908-74D8-FB63-79440E5D36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690DC57-2B82-294D-A3B4-C81592772C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2FD1459-DF10-B91B-43DC-C54570C962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83FAFC0-D2E6-CE17-656C-2E432949E8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2024-01-22T14:38:13Z</dcterms:modified>
</cp:coreProperties>
</file>