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64" d="100"/>
          <a:sy n="164" d="100"/>
        </p:scale>
        <p:origin x="1602" y="14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1/22/2024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1/22/2024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Rollag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30541685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131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1 429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143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1 824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57CADDBF-7610-4F6E-3C6E-1200491E79D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3697515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05723914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BB3705F9-F08A-4F9F-B863-60A8B12A471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9762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E7C082CE-7C98-43B1-DD3D-7C18CECFF41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96952284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12/2023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1 824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31.12.2023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04F980F1-149E-A714-9E68-5DA3EE6FDFDB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83748819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2019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193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193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193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40008378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1 757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DAA4E3B9-5AE3-67A3-4D00-028135FCEAA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71228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87153827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113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1 711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DC27D296-265B-3DCF-D401-F674B9765CF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9055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208ECFB7-622E-C5DB-39B0-D31ACD16BE6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778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3E2ABA46-CC38-68EF-72AD-2542FD880FF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5106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F2838C2A-45ED-0625-BB84-3ED5FB07E17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76327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BF92919E-3DB8-EF2E-49C6-5C75D02BADB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632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E0C7BD16-150D-7394-3C47-A3C9B79BB4E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2E808CFD-2609-03A7-0F3F-E917EE52EAC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20A8F2A8-339F-F5D8-B117-32518CBD452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29111FE3-B0BD-8D9A-F1AD-82CE0451FE3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7788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755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569</cp:revision>
  <cp:lastPrinted>2017-07-27T06:02:26Z</cp:lastPrinted>
  <dcterms:created xsi:type="dcterms:W3CDTF">2012-04-19T09:19:28Z</dcterms:created>
  <dcterms:modified xsi:type="dcterms:W3CDTF">2024-01-22T14:37:58Z</dcterms:modified>
</cp:coreProperties>
</file>