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Flesberg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183325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9365E46-6DC4-C26C-B033-974D96410D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567692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671857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469CE2F5-1AC5-4D6B-0AAD-6EEC742FF3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8D7A3CA-55A1-DCA7-FABF-A6AF6FE105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924167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0BCFF46D-242E-FD02-41E4-E5AC0F152835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065584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633594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4345627-98D9-1383-1C78-61782523C3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48993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8CBB7E2-8101-480F-938B-2146BF334B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26C8262-4037-6D89-7B80-9C2A2751D6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A50852D-BD25-E1A8-0A74-BD7D609C9E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5DC6281-C42F-8E6A-096B-898107217B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FB8D151-7DE7-4AFF-E6A4-E291D8C69B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E70A590-FECE-067A-E305-377FFF7B45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E4D4321-7957-D2BC-9D25-9F92949DD1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3290816-2C6D-D1DE-0580-F3DEDDA16E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F20215B-F556-3E25-2A10-E3A8356047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2024-01-22T14:37:51Z</dcterms:modified>
</cp:coreProperties>
</file>