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Lier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0526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29 080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24 303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19 342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12 504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33 802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AAA88B-E851-755A-796F-E187D95B26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0657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48019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2A37D90-8309-A6E6-0063-66BE8E2F9A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F5A262-FB78-862F-0211-BAC2BE71D6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04027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33 802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5C41CB3-CD23-FB1C-022D-625D64C1BFD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9009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6 684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12 508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12 508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55183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14 738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15 562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001FE1-698B-1C56-BB62-F9428F4DE4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96368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21 663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56BBD2-D2E5-FCB4-ACAD-0D674A51E7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AB3CDD-1FA8-21EC-BF29-9BF68FCE61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10A5719-6FD4-B9B6-D6CD-57F1D20DAB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D0F109-0898-4D54-D2BE-295C67E7E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A5A477E-362C-FD4E-A448-73F0A1EB22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1BED04-E002-72BC-4DE1-96C737D600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7FC256-5C9C-7452-FD62-31FF719D6A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06A4B34-9CF2-5CC9-0192-A70932197A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1552579-F9AF-1A55-7680-EB72DFA58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2024-01-22T14:22:53Z</dcterms:modified>
</cp:coreProperties>
</file>