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Øvre Eiker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14894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62E0448-B3FA-9947-B0FC-211A935486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404319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70165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6037ABC-A4AC-99EB-9C3B-1C22A344DF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54AAA3F-E380-A045-19C3-AB5B809199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102216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6F49860-277C-51F0-F645-8A5F8765FE1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620940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3 886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4 126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4 126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382392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416B892-8A76-1FBB-6ADE-6451947196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017358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1 961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933A2DA-FD21-50E4-AE56-CE8E0C72D9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F28A9A2-FCA0-44D0-F5E3-EE02E601BB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E224AF8-8EAE-42E5-2FB4-9499A259F2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0C5B054-BFED-8763-07C4-9742431B68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C5490DF-0028-0A90-ECC0-D2870CCC00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718935C-0478-34CE-69F8-F3E28ADED6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0B58954-12F4-6523-8149-C44CF4C20E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E1D7053-7CA1-2A9C-152F-D2033A107E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CADAC10-EADA-49CA-7DC9-40D95C6740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2024-01-22T14:22:41Z</dcterms:modified>
</cp:coreProperties>
</file>