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Modum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7016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DD198F-2C06-2645-47A7-8CCD32E00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7537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7443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7A87B30-8234-E3A7-8CAE-710A7444D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72770B-0938-9BE6-CD5A-5FF277FEB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6249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7BE0C62-CD74-98F0-F2F4-F13FF1D57A4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2890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5753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86A98B-5F11-D9B6-1FC2-E931F83D3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4902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69F347-8352-26EC-B06E-85D92DA4B6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E028BD-9730-2FA6-E47B-6EDAAA2758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80FFCA-821A-D893-87AB-3212C9DBE9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08F27E-F848-7992-2830-16A2C59E2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A5A1D8-8AFB-1690-2E50-C9583F095F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D7FE22-A77F-9C99-7560-95FC65C63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B141CA-C288-7658-D8A6-2F180EA0E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5DC356-BA25-8CB5-CE08-AFD3E8FE9E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8FBE84-CDCC-C65F-F0CE-E04A0BB02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2024-01-22T14:22:30Z</dcterms:modified>
</cp:coreProperties>
</file>