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Krødsherad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9423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F86BEA-42AC-01B1-4678-05E957C36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6793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257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662298E-CB2F-6505-F1B8-D72E1628B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C0150D-2BE1-D7F4-89D4-1FE8B30CD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7202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4631129-1A99-A961-AEF1-D880681EC33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5467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1716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3842AC-3F1E-825D-5A1E-03D8E7ADC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6242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9B61FB-D841-01D6-1FD7-886E3E2A3D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013C51-3986-D169-7FDE-8F5E60F91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7A22CC-B31B-E311-3DE8-A7ABD1FA75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11C1A8-409F-F61D-A765-16331A105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406B6D-9AC3-C128-82FF-336D39CBA4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7D49D1-6863-FA4C-6FC1-87832F738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29BC7E-EDCE-CC52-B9EE-C518E5EDD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E07D9D-B341-248E-ED50-548E04A73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BA2D29-49DB-B63C-AF46-8794C1524D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2024-01-22T14:22:20Z</dcterms:modified>
</cp:coreProperties>
</file>