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Sigdal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81671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D9C313-6A19-264A-1E5B-35E0C21EBF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8436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29050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EE387E6-2BF7-E371-D494-D053997DB2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48F036-54F3-4D6D-FBCA-CD4FD5B74B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9762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34CD971-073C-62E1-24B0-0CA0228EF07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9655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2505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E4BB31-A68C-2A45-99A5-9C9F26D3E4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5103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830C21-3FA6-9D3F-B94E-970B3A5BFD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185ACF-E40A-F98F-90C3-50A0B69E3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0940703-921C-3DCB-AF42-5E51B3026E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177B19-0CE5-454C-2211-EB0337524B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5862E5B-6B3D-F377-1EF9-342B6421BC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CFBE704-BA41-2FC5-F88E-89BB4F5097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B06341-5A38-4FCA-2DE6-C6F1CFFB7C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FFF95A-0632-616D-601C-068EB0D9E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8DE240-59D9-5D12-B14A-1A37330083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2024-01-22T14:22:10Z</dcterms:modified>
</cp:coreProperties>
</file>