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Hol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5023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3CB6C9-4F41-9E25-EABB-A1414D8732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3987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4731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B80D219-6FDD-B025-25B3-D5D0D6FEE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67BCFD-19E2-3D68-3F42-43FEFE4AC2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760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3BAFD26-A8C3-CDD5-08C5-6F3943F0405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1450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0015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96BEDC-C224-A519-5F3C-50E6385452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1372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9 335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9E6293-9300-0DA2-540D-AA91FE133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49AA6E-2C2D-A656-3CD5-62BC54194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D2E5C4-BE05-A169-F74A-377D5F8985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A96C2A-1AF9-F1E0-800A-64B6DE896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D94D0B-5E0D-C386-C592-13BA20AEB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6F27D2-8F90-CB75-EA14-F3D42E9D0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97B66C-41D1-7ECF-2185-C04DD51EDD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FF6D56-2051-A39B-A6A5-04B12CA7D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AADBA3-EEC7-2942-C5FD-5157591764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2024-01-22T14:21:59Z</dcterms:modified>
</cp:coreProperties>
</file>