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0506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E3709D-095D-ED4B-FC6F-04EF15463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8806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5846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85DB267-C26A-769B-F49F-5F97CDF02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BDCADE-F25B-7FED-8E25-E2427E3E9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7880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ABCC91A-C6AA-DFF2-A3DA-6D4290A523D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8082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9 314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5488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57FAC3-E202-3082-9A2B-37F82E882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0437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8E3DDE-ADED-48C1-CA1D-BDA4EA316C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D662BFB-61E8-7A8F-2136-22EBA29A9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B44AB1-A90B-DB60-DE5E-7152777EEF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E9A05C-339E-E0A5-D227-558D37D9F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7B9B3D-825A-C160-1CEA-AA03207D1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D7B834-1741-6A91-4265-7DC0A66F5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311636-FAE4-7B70-1749-192CC67A0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B329E3-6B6A-94D0-F083-721D1E697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CBB9D2-0F77-B3FE-8D39-4B74586FC2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2024-01-22T14:21:47Z</dcterms:modified>
</cp:coreProperties>
</file>