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1017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6A8C48-DE14-72D0-329B-B4BDC06C7B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9237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6838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9395756-0260-3DD2-578D-6150B61F6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4CC167-D5BC-3DDE-B711-51DD1C743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4840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E801EE6-6125-BB71-2344-C091217F737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050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4498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B5B482-E58F-ACAE-752F-472355309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344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692ACE-11CA-0059-7348-A87806FD2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BEB850-7C5E-9405-F81F-962276F15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C11689-458D-94A1-C2E1-17E2493D2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95D9FA-26C4-45D5-65C0-5879D93F4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4751C9-554C-B1AF-5CED-07159CD47E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082875-CFF3-B4C8-578B-F0DAB6165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8B7066-3B1E-957C-D9F2-39BBA3544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1162CF-4B30-7A76-2AD5-06F4D14E5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7FEB21-E7D2-273C-C050-1CF16B038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2024-01-22T14:21:37Z</dcterms:modified>
</cp:coreProperties>
</file>