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4621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84F314-8EC9-89C1-FCC3-24E7CB3D8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4280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4561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3140EFF-E7F9-F54C-E16F-42C018C8D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8110DB-A277-A250-7417-7D59EDEFA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2709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308ECA3-4DBC-7693-9F28-37457D8388F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822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6805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93E52F-B212-630F-AF9B-6ECE757A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4273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4BE49C-36DC-D0D6-1D73-3120B571C4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6C9919-B790-C80A-9929-11050A211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BE08EE-A716-9AC1-506E-D313C13E7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97A867-C6CE-85BF-5FEF-8C3C0B8D2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879703-9043-42D2-2E11-5675DFB79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20D9F1-0531-D6C1-05F6-9AB2D18B6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587323-A9EC-5D1A-F639-9201FD6D9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AE8569-D3B3-A76E-1646-412DBB633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095537-CE8B-B0EF-97C8-71CF293D1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2024-01-22T14:21:25Z</dcterms:modified>
</cp:coreProperties>
</file>