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Nesbyen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07102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8D6949-85B0-4CA2-E7E7-A7652A5DA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7986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98594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7E2FD5A-E5C6-3B53-F34F-C7C47E9C9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183532E-BC5C-A836-AD1D-CD65AFE113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0252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DCC35B1-18BE-B45C-FA62-CE8F97CAC72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2614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1968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CAFD4A-43F4-728D-1B85-B0C4CB8E99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7213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3 945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5D6E3F-85FE-5257-E320-41599A2FC3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48B5A5-4012-BD28-7238-93FB9647B8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E84BA0-2540-95A9-CA76-C74500F659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75A402-A17A-F7EA-367C-95044239E3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A7030C-B48F-DC6D-823A-F69ECE3B25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52E14E-FA5A-0CFA-8D05-17A2AD018D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D1A7E0-AC42-2484-052C-939E7A16A3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D1BEE7-C9F7-83FC-B3C7-58D3808467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B777C0-ABA5-EDE6-0A78-80D667C841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2024-01-22T14:21:15Z</dcterms:modified>
</cp:coreProperties>
</file>