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2773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C71BD-E2E7-B5DF-676A-4F83F0F5D9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7486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914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0C1DABB-4D86-C0DE-D134-7D6FC936C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A49E2C-925C-D7CF-0D8E-FD4223C9E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943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A3D945F-BF9C-B343-CF35-8A7B32A6D7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6767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1158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FEB7DF-C77A-4C1B-38EE-DC2EB9714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86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73CED3-5673-D6A1-AC75-CC4F459CD3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38CED0-EC2B-0A68-42A2-849CDDE18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47B14A-A863-7341-2E09-54781388EC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090BC1-DDFF-A9B6-C5FC-0B529F96E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FC34A2-825B-1FAF-62AA-B79DF501CC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37A7F0-2FAE-D430-1FD3-B55400048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567343-704B-A4BF-90BA-67108946C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1B7459-EE36-6E4A-DF25-042C06366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AB90B5-8158-FF0F-BF74-E648BD1F7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2024-01-22T14:21:03Z</dcterms:modified>
</cp:coreProperties>
</file>