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3701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C4E07C-0916-21EC-60B6-08DD01225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4510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2442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0C55DB1-014E-39D2-AD97-ACCFB8328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D97A43-DAF9-5739-625C-E812B6E00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9321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94FBD75-75B7-34A2-2C17-5C352390BB0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9808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961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96A9BC-E84F-54FC-8CDE-58E8C2C64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955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8FFA83-2BE8-C071-968B-4F28D1DC82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C484CA-634F-E040-4444-5EB646CF7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2C80CA-1410-D8FD-25A0-ED74E7FFD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BC2020-1B17-1C8A-EABF-8D10941B6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E693D6-3665-75B8-62E4-82F09C7A8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B2982D-CBAF-3E97-8F16-169DEE2C4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FBC221-102C-A6A8-153C-D686517661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7FEADB-8DE6-6546-895F-2E41B65E7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85C009-C520-C159-9723-342A2DAA3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2024-01-22T14:20:52Z</dcterms:modified>
</cp:coreProperties>
</file>