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130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6FDD84-2208-88ED-6CDB-6BF98DB6B4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1377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1955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1A40AA0-039F-32F2-64C8-C371EA2C2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904D45-9CDB-5D05-C839-9544E2B13A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8627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E4EF9C1-9C52-5DB2-A2A8-C89728FB70F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500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9006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E409AB-AC6D-EA53-82B2-719CCDC911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2711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EFBFB1-7611-75CF-DDC6-D8A6B28CC1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D811DF-0D5E-3026-B0FA-1B52D2FD1D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9F789B4-641B-7277-40F9-8701B10955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90B7A7-2598-7C05-23B7-4973C9DCE4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C9F8F0-BC15-36B2-F0F7-0817EA8D12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E2AF84-220B-053A-1839-7181930ED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D98CDF-9A7E-1D7A-3A73-E3DD719A4B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78C3C9-514B-C112-B9D5-031B63D894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A9E078B-D7F8-078C-FF3C-4AFCBE1AB6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2024-01-22T14:20:41Z</dcterms:modified>
</cp:coreProperties>
</file>