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Nannestad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61961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01F746C-DA27-90F1-BCF8-DDF99ED840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904574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978673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1A1CE710-CE88-1590-66E3-6B9B954CA4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4EC2103-E96F-99DA-022C-E6C12C5281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793657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564A88C6-AC7B-EAC1-0443-310EA6D3A9D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713920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46869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D46E271-D6B4-487D-C9E8-644FDAB518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60237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848A88E-8B9E-3B1A-288F-DD77D5DDCA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1664851-4492-C9CB-25D5-CE7923F20B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1D936F5-1253-8033-C848-26D4435956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1F713FA-8C6E-12C9-AAB6-1C04EB93B5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49835F2-EBF1-AC35-1C6F-C575E73896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0C356B0-713F-AD40-853E-6F8808D73F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8E4D820-AFB9-713D-88E2-566F532BBF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CE5A3C5-46B2-7803-6FF9-D9B90A651A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8458C50-4A40-BC0A-5D19-5F824D2B00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2024-01-22T14:20:31Z</dcterms:modified>
</cp:coreProperties>
</file>