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97444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10 727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B3A083-786E-B95D-A27A-6971231A4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07063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3691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D2341BF-7195-A222-97E7-16A1EAD2F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CDF40E-3DB2-2918-F4F6-3129286FB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4287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15 272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F5F4092-3ADC-505B-3B4A-104435C7F57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8632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9 978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14 581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0168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7C35E7-2227-A5BA-0B82-AB13E3630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4733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11 805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6874F-7D29-20BF-D196-51E486AAE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0BA84E-CA48-5F30-404E-02694ED2E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0FD96A-3E57-84C3-AB56-DB6CF1A8E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4CFB5C-B556-7838-FB0C-2D6B16F687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0F3001-9479-67E9-4F4E-9CBB34B06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057564-AF45-2490-C0AE-7891DD764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5E3E9E-DD98-CC3D-72A5-2D076923B1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D9BC4C-CADC-6F03-7C1C-1CD5E3A66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93AEA9-6C37-4C16-2283-6F1CD7064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2024-01-22T14:20:20Z</dcterms:modified>
</cp:coreProperties>
</file>