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11818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9 219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9 913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8 752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10 640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A590E6E-4B30-5067-B6BA-DF33915C43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10044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68195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F597C9B-C02E-1B92-E78B-DA10C64920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32169B1-0030-C40B-4C21-3A9AB449DF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92356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2186D49-AEEB-9C1C-BD7B-164B44DA4C6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37964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10 634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10 640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10 640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152785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6 642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4CACB15-51B2-F5CC-86BB-88A1D51C4A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13233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4 225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5 657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78D1794-61E7-775B-C2D7-AE873F1DB6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B6CCD15-DE38-CB02-15C9-9F6AD4D9D7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99DAC3D-8462-AC17-DCBC-5AC606920B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6F4F521-E905-3BCA-73B0-2AABBD25E5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0F2073A-150B-88FE-C4BA-CF603B2EB7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9208B57-5B94-3DAB-04E0-F672DCB643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CC45C24-948D-F8F4-C83B-FFDFCE6DF3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63EE073-628C-9A03-9FEC-76F2291E24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CC7990B-9760-F9F2-6709-FD3658FC85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2024-01-22T14:20:11Z</dcterms:modified>
</cp:coreProperties>
</file>