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4" d="100"/>
          <a:sy n="164" d="100"/>
        </p:scale>
        <p:origin x="160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Ullensaker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4499257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1 877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530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525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1 699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3 680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11235C5-0BCA-FD67-7C52-51159DBEE68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5023434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1570182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717C7882-D7B9-ABD0-3CA4-DEA8B5DC170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9762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A1C1D0A4-A3B8-93F4-C849-D57F44D6B22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97075605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3 680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31.12.2023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69DA607F-725A-D8AF-C06A-5EC7A433068C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6356336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3 076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3 076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3 076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08284110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1 490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2 135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971EC43-6678-9C68-6B5A-0EBDD0C4C41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7122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5624302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1 632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1 993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5A9FCF3-ECEB-6D5B-090E-0DBBDA5C085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9055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4116E1E-67FE-8B2B-E4D2-94ABA77B4D4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778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CE48EF2C-1BE0-C7A1-E048-31F6AD5CA9C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51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E8AC6F5-2E38-8B56-B957-0F580C5EDDB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6327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683B2222-55D6-203E-DD1A-08F58F97982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632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6321CBD-611E-383C-9C55-FA0BC7C04F3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69D1CAF5-E0C8-257E-C580-10D14924643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C1FBDAD-F31A-D40E-8DA8-D1D6E325D25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8ECB7459-86E8-1F31-8373-BCF0D37D36B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778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761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569</cp:revision>
  <cp:lastPrinted>2017-07-27T06:02:26Z</cp:lastPrinted>
  <dcterms:created xsi:type="dcterms:W3CDTF">2012-04-19T09:19:28Z</dcterms:created>
  <dcterms:modified xsi:type="dcterms:W3CDTF">2024-01-22T14:20:02Z</dcterms:modified>
</cp:coreProperties>
</file>