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Gjerdrum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52519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C7B0C9-9269-A491-5FD2-327FC57689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3566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88131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D3692EB-339C-A38F-CC69-F71921B28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574311-4375-3994-78A4-1D818B24F5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8960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FE97646-A5C1-B966-491C-7FC5970C0B2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8730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021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E4B3AB-16E0-8E0A-40B7-A2730AFAB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5711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101D5C-0EE2-CC11-32C0-40E5474996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A6CBC7-0B45-099B-CF11-57F48490E8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486C64-E933-5916-0AA7-2A17B048EE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B69731-98D3-9F71-C684-6D02B344A3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A210DA-5F52-F0C7-CF24-8A4C5ADB23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8664E5-D292-9E49-09CF-00513CC84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4512F2-D06D-BA48-408C-4ED9C5C62B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D265B6-8018-60B6-E0A8-4B893A1F0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B15B91-DC9E-18D8-B032-5429DF49E8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2024-01-22T14:19:52Z</dcterms:modified>
</cp:coreProperties>
</file>