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2902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0E7C52-F53B-921A-E974-7A62235B85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5106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4632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5401CD8-B447-C3DD-4711-6C8EC971C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1CA7D8-C4C2-CAC9-3C2C-8DA8B40A6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9372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B79483-BF10-51B8-3644-EADF6B8754A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8879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0353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56C739-DEFF-D1F1-14CB-308417659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840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B7483E-8C1C-4E88-47D0-9C1C185C0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BA5A01-DDC7-8A50-65EF-FFFA42719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319F5A-84D4-33A3-C5BA-7F3B3100D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A59CDC-D341-D5F0-11CD-1FD4EEF94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FD7AFD-C739-C7BD-D279-F7D7F0459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4EAC3D-3528-94E2-A7EF-2C3567407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EE9A4F-A334-08FF-C146-040A472BC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B3B2F8-178F-1159-C3B3-EFB09B3E0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383D11-D39F-D03D-37CD-89D4DE55F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2024-01-22T14:19:42Z</dcterms:modified>
</cp:coreProperties>
</file>