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Lillestrøm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5412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48577D-1054-6FC8-13EA-F2A94F79F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8191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8878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72A3E62-013A-0EE0-54CD-773B1DE8E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8BB5446-9F38-E4F0-4E96-CCC347B5B1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9256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8E4CF5E-AAE5-13F3-B370-8A42F8B76A2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374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9 462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9 998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587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27AACF-14EE-85AB-C1A7-79793E6CD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991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5D211ED-DA3A-12F2-64B5-048A5B8E50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52FF2D-5DD6-94C9-24BE-42F570F22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5C2C73-1912-C87C-4FE7-850D051CD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ABBE444-C9B2-A94C-76F1-2D0C4443F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6BFC6A-E1E4-7009-42A3-33909EBC32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C29BED-4E4C-088E-BFDE-373994378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A2C7BA-16FB-440E-9F1E-A5CF52DEC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CD723B-E461-1200-B080-5564D3730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852DFD-B4E6-E5DD-4DD5-42167FC75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2024-01-22T14:19:33Z</dcterms:modified>
</cp:coreProperties>
</file>