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Lørenskog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6635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A9C280-53CF-8ADC-DD21-83424C7F5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001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2206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D1A7240-D740-E755-FB10-1D3BBE621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5FFD26-826B-DB85-0FD7-E529497EF6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9475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2DEC4FE-7D5A-2DB4-78C5-1DFCD4DB878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2528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6 224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11 531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3310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DD0B36-F2E0-D32A-F294-C7E445FF3B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0967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10 567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2EAB1C-3ECE-3C10-A897-EB76244FD2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271B2A-1057-F9DA-A917-187BB38C9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5C8021-2534-23A2-62BB-775359B28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50A9C1-3646-144B-253C-6C87FCC10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A90E11-9FA6-2FB6-4074-2B388E483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8BB122-DA5D-3283-9CF3-782D45917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C5AF2F-EC8B-9A70-ADDC-72CECCED0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5B8149-2088-B162-9B04-1C87D97B7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06FA4D-E80A-F84C-B4B5-B453473697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2024-01-22T14:19:24Z</dcterms:modified>
</cp:coreProperties>
</file>