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Enebakk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058406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4 207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8 038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6 316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677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3 980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8 715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2986B10-8C98-99C1-7F56-5CF4A5659C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663802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360973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5447F2EC-C9C5-0905-0C66-A1A92589EE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1AFD94D-C632-EA16-2E61-A5DE391902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288803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8 715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2D14A9C8-9E35-0160-3DBA-0B57691D6E0C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543531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8 669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8 715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8 715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110457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1 507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7 069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1F25B05-074A-4DD1-F565-7700F86BFE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339340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1 956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666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6 093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0786267-F6C9-FF65-97FE-6B7FB9AA53D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0CC0EA1-A636-A48F-E00E-3513D2B3A8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076D5B5-EFBF-2084-8806-D792376238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FEE885A-7AA7-F08E-3F58-89E4726657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9159FA6-36D8-4DAA-6C35-FDCB255CB5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D8A7DF0-7BF2-895A-5C2A-3171069537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9A4DC19-E38B-D6D5-C899-C1494D9ADF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7CEF7CC-8919-28F2-F285-F7A5210077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CB2C2E4-5FCF-6758-B23C-A54FB7CC87F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763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2024-01-22T14:19:14Z</dcterms:modified>
</cp:coreProperties>
</file>