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Rælingen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41191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017B02-58EC-9635-909D-4075A05A4D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9444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5175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8670CB8-4C55-70D4-FFDB-5EB47F5C5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19220D-1DFB-2374-E455-21CFC0EEC7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6757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F3489AC-8F05-DD22-A7A9-4E9322AF711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4018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3 397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0543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B9EC29-EACC-7FA8-137C-C2ABA58AD4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5306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1 781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DB9477-F010-F01B-99B9-67724F021B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16929D-9AF5-2CBF-1648-6897DD3DEC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0A0343-7644-B666-7C52-41928D067A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0F4870-8EF2-1900-7240-52B7CA978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776004-8F31-84F8-56C2-5BF8E1BDA7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D33657-DD55-53F5-CCF2-F81C577BB5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0530AD-A298-A3F5-19EE-B5BD4392B3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ECFBE0-DA0D-E026-1ED5-1524CD738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19255B-9832-9DD7-D499-6A08D13082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2024-01-22T14:19:05Z</dcterms:modified>
</cp:coreProperties>
</file>