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Aurskog-Høland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691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16 472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00C14A-6A3F-1772-B554-F4903658C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9746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8391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F2BFB67-50CD-FB0C-D17C-8B85B8431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981231-FBEE-A2D8-C4D1-C0F970635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1928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19 186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69B6820-E28A-492A-506A-930E32AB6AA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579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19 186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781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662A93-8327-9710-E03E-D3C2C4FA9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7971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8F22C4-2B87-64A8-4210-10E416AF5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2E25D9-0F8B-6A84-7E43-FA9004111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2AC657-400E-1475-C780-8D15BC862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9D094A-6C25-0A3D-33C2-811F24787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5EC0D6-8AAF-FCD2-5FA5-5600496AD0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98820F-9069-0A1E-0A46-517627F844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502935-248A-AEAE-546F-E3BA76AC80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C939DF-60AF-7261-ADC4-0397F538F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CD55DF-03ED-94C7-3C4B-63D82F77D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2024-01-22T14:18:55Z</dcterms:modified>
</cp:coreProperties>
</file>